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0" r:id="rId19"/>
    <p:sldId id="271" r:id="rId20"/>
    <p:sldId id="272" r:id="rId21"/>
    <p:sldId id="275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734" autoAdjust="0"/>
    <p:restoredTop sz="94660"/>
  </p:normalViewPr>
  <p:slideViewPr>
    <p:cSldViewPr>
      <p:cViewPr varScale="1">
        <p:scale>
          <a:sx n="108" d="100"/>
          <a:sy n="108" d="100"/>
        </p:scale>
        <p:origin x="-9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Copia de 120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WordArt 78"/>
          <p:cNvSpPr>
            <a:spLocks noChangeArrowheads="1" noChangeShapeType="1" noTextEdit="1"/>
          </p:cNvSpPr>
          <p:nvPr userDrawn="1"/>
        </p:nvSpPr>
        <p:spPr bwMode="auto">
          <a:xfrm>
            <a:off x="1785938" y="3643313"/>
            <a:ext cx="5214937" cy="433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9900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Gill Sans MT Condensed"/>
              </a:rPr>
              <a:t>Presentación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>
              <a:defRPr sz="3600" b="1" cap="none" spc="0">
                <a:ln w="11430"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Imagen1"/>
          <p:cNvPicPr>
            <a:picLocks noChangeAspect="1" noChangeArrowheads="1"/>
          </p:cNvPicPr>
          <p:nvPr/>
        </p:nvPicPr>
        <p:blipFill>
          <a:blip r:embed="rId13" cstate="print">
            <a:lum contras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Haga clic para modificar el estilo de título del patrón</a:t>
            </a:r>
            <a:endParaRPr lang="ru-RU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Haga clic para modificar el estilo de texto del patrón</a:t>
            </a:r>
          </a:p>
          <a:p>
            <a:pPr lvl="1"/>
            <a:r>
              <a:rPr lang="ru-RU" smtClean="0"/>
              <a:t>Segundo nivel</a:t>
            </a:r>
          </a:p>
          <a:p>
            <a:pPr lvl="2"/>
            <a:r>
              <a:rPr lang="ru-RU" smtClean="0"/>
              <a:t>Tercer nivel</a:t>
            </a:r>
          </a:p>
          <a:p>
            <a:pPr lvl="3"/>
            <a:r>
              <a:rPr lang="ru-RU" smtClean="0"/>
              <a:t>Cuarto nivel</a:t>
            </a:r>
          </a:p>
          <a:p>
            <a:pPr lvl="4"/>
            <a:r>
              <a:rPr lang="ru-RU" smtClean="0"/>
              <a:t>Quinto nivel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A1AF2-9CAD-447C-AB24-36CDF73F2115}" type="datetimeFigureOut">
              <a:rPr lang="ru-RU" smtClean="0"/>
              <a:pPr/>
              <a:t>06.12.2017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356DE-5E6F-4779-87CF-48BEE68D7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ukrbiznes.com/ist/?action=3&amp;f=insayder/46a5af85cf68ff3890f066b58a57ca2f.jpg&amp;w=80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i025.radikal.ru/0911/3f/1dc1503f5168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grox-fan-club.ucoz.ru/_fr/1/6740460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filearchive.cnews.ru/img/cnews/2009/10/26/sn_3356e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://img502.imageshack.us/img520/700/610xhd7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046.radikal.ru/0910/92/09ad6f371fa7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ostrov-media.ru/uploads/posts/2010-06/1275583496_59032622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cdvseti.ru/cd/screens/14253_6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m.onet.pl/_m/df935e2b7af216d149a256aee85c93f5,14,1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static.baza.farpost.ru/bulletins_images/7/2/4/7248387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filearchive.cnews.ru/img/zoom/2010/08/23/12_2fd46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chilloutpoint.com/images/2009/06/extreme-forms-of-internet-addiction/internet-addiction-19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www.gscomputersolutions.com/images/gshomeuser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toogeza.com/wp-content/uploads/2006/11/zrenie-01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150vossint.edusite.ru/images/p54_p1010089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ameland.ru/post/41364/img/1.w500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hyperlink" Target="http://i.i.ua/photo/images/pic/1/3/3252931_4df14404.gi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hyperlink" Target="http://doseng.org/uploads/posts/2010-10/1286320824_doseng.org_2_2010-02-15_23.59.08.jp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qwoom.ru/wp-content/uploads/2010/12/baby-computer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hyperlink" Target="http://www.eng.muh.ru/images/ex_zskz_01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ardinvest.net/school.jp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114300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Дети</a:t>
            </a:r>
            <a:r>
              <a:rPr lang="ru-RU" sz="6600" b="1" dirty="0" smtClean="0">
                <a:solidFill>
                  <a:srgbClr val="FF9900"/>
                </a:solidFill>
              </a:rPr>
              <a:t> и компьютер:</a:t>
            </a:r>
            <a:endParaRPr lang="es-ES" sz="6600" dirty="0">
              <a:solidFill>
                <a:srgbClr val="FF99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44" y="1357298"/>
            <a:ext cx="8858312" cy="85725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6600"/>
                </a:solidFill>
              </a:rPr>
              <a:t>вред и польза умной машины</a:t>
            </a:r>
            <a:endParaRPr lang="es-ES" sz="5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57356" y="0"/>
            <a:ext cx="4400552" cy="857256"/>
          </a:xfrm>
        </p:spPr>
        <p:txBody>
          <a:bodyPr/>
          <a:lstStyle/>
          <a:p>
            <a:r>
              <a:rPr lang="es-VE" dirty="0" smtClean="0"/>
              <a:t>Presentación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29124" y="714356"/>
            <a:ext cx="4357718" cy="207170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наше время компьютеры так глубоко проникли во все сферы нашей жизни, что жизнь без этой умной машины сложно себе. Дети родились и растут в мире, где компьютер - такая же привычная вещь, как телевизоры, автомобили, электрическое освещение. </a:t>
            </a:r>
            <a:endParaRPr lang="es-ES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12 из 11455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56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4857760"/>
            <a:ext cx="3429024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Взрослым совсем недавно казалось чудом техники, для детей – вовсе не чудо, а просто любопытная вещь, с которой можно возиться как со всякой новой игрушкой.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-main-pic" descr="Картинка 24 из 6960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2857496"/>
            <a:ext cx="39909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0298" y="0"/>
            <a:ext cx="435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sz="3600" dirty="0" smtClean="0">
                <a:solidFill>
                  <a:srgbClr val="FF9900"/>
                </a:solidFill>
                <a:latin typeface="Arial Black" pitchFamily="34" charset="0"/>
              </a:rPr>
              <a:t>Presentación </a:t>
            </a:r>
            <a:endParaRPr lang="ru-RU" sz="36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428736"/>
            <a:ext cx="2786082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Однако наших родителей очень волнует влияние компьютера на наше здоровье. Безопасен ли он? Этим опасениям есть основания, но не потому, что компьютер «излучает что-то страшное» и «может ударить током» (современные модели компьютеров, давно ничем подобным не грозят).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-main-pic" descr="Картинка 132 из 55515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857232"/>
            <a:ext cx="5434015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0760" y="428604"/>
            <a:ext cx="2000248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Самый большой вред компьютера в том же, в чём и его достоинство - в его бесконечной увлекательности.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filearchive.cnews.ru/img/cnews/2009/10/26/sn_3356e.jpg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143248"/>
            <a:ext cx="414340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-main-pic" descr="Картинка 14 из 11455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3" y="214291"/>
            <a:ext cx="442915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282" y="3571876"/>
            <a:ext cx="4286248" cy="25853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Вред компьютер приносит в том случае, когда дети (да и многие взрослые) не соблюдают простые правила, предназначенные для того, чтобы свести к минимуму дурное влияние компьютера на своё здоровье (не испортить зрение, не искривить позвоночник, не впасть в психологическую зависимость от электронной игрушки).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142852"/>
            <a:ext cx="613661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Компьютер для самых маленьких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643050"/>
            <a:ext cx="71438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Малышам вполне достаточно нечастого общения с родительским компьютером. В огромном мире детских компьютерных игр есть игры и для этого возраста: маленький ребёнок может раскрашивать раскраски на компьютере или играть в пазлы.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1 из 23290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214686"/>
            <a:ext cx="45720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14 из 12150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214686"/>
            <a:ext cx="414340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786322"/>
            <a:ext cx="4572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детей постарше множество обучающих компьютерных программ, помогающих в обучении чтению и счёту.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-main-pic" descr="Картинка 10 из 23290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50768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857884" y="214290"/>
            <a:ext cx="278605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Однако лучше не давать дошколёнку серьёзно «подсаживаться» на компьютерные игры, в этом возрасте, всё-таки, обычные настольные игры гораздо предпочтительнее. И на свежев воздухе надо играть.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-main-pic" descr="Картинка 10 из 11455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3143248"/>
            <a:ext cx="321471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42852"/>
            <a:ext cx="634981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Компьютер – помощник школьника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714356"/>
            <a:ext cx="5143536" cy="59093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Обычно, ребёнок 7-8 лет уже сознательно просит купить ему компьютер. Влияние компьютера на детей в этом возрасте очень благотворно и может помочь в развитии определенных навыков. Например, психологи отмечают, что работа с компьютером развивает внимание, логическое и абстрактное мышление. Компьютерные игры детям помогут научиться принимать самостоятельные решения, а также быстро переключаться с одного действия на другое. Хорошо влияет компьютер и на творческие способности детей. В этом случае положительное влияние компьютера зависит от индивидуальных особенностей ребёнка: к примеру, одни дети начинают быстрее изучать языки, а другие - замечательно рисовать. К тому же, хороши развивающие компьютерные игры для детей – это отличный способ самообразования, а умение пользоваться Интернетом, может стать хорошей школой общения и навыков по поиску и отбору информации.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7 из 11687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785926"/>
            <a:ext cx="35719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0" y="142852"/>
            <a:ext cx="571823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Компьютер и здоровье ребёнка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643042" y="785794"/>
            <a:ext cx="5929354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правил безопасности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приобрести компьютер хорошего качества - тогда ряд проблем отпадет сам собой. Но есть 5 правил, которые хорошо бы запомнить: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Компьютер следует расположить в углу или задней поверхностью к стене.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 помещении, где используется компьютер, необходима ежедневная влажная уборка. Поэтому пол в нем не надо закрывать паласом или ковром.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До и после работы на компьютере следует протирать экран слегка увлажненной чистой тряпкой или губкой.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Считается, что наши зеленые друзья - кактусы - тоже помогают уменьшить негативное влияние компьютера.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Не забывайте почаще проветривать комнату, а аквариум или другие емкости с водой увеличивают влажность воздуха.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28860" y="5572140"/>
            <a:ext cx="4572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 первую очередь проверяйте правильность организации рабочего места!!!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57256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Как правильно обустроить компьютерное место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928670"/>
            <a:ext cx="3857652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Место должно быть хорошо освещено, но не так, чтобы на монитор попадали блики от лампы или прямой солнечный свет.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Стол, за которым сидит ребёнок, должен подходить ему по росту. Ноги ребёнка не должны «болтаться» или быть пожатыми под себя, потому лучше подставить под ноги подставку и следить за тем, чтобы ребёнок ровно держал спину и не задирал голову.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Монитор лучше расположить так, чтобы взгляд на него падал немного сверху вниз, а находиться он прямо перед глазами (чтобы ребенку не приходилось поворачиваться к нему). Экран лучше всего расположить на расстоянии 70–и сантиметров от глаз ребенка.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95 из 14714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571612"/>
            <a:ext cx="46863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12 из 55515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5" y="285729"/>
            <a:ext cx="457203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-main-pic" descr="Картинка 114 из 11455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3429000"/>
            <a:ext cx="4719635" cy="309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429256" y="642918"/>
            <a:ext cx="2952808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Какие правила нарушены при работе на компьютере?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2714644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Нагрузка на глаза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общении с компьютером существенно отличается от нагрузки при других видах зрительной работы - чтения, например, или даже просмотра телепередачи. Это самая главная «беда»  при работе на ПК.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198" y="3429000"/>
            <a:ext cx="2857520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Эффективная профилактическая мера - зрительная гимнастика. Ее проводят дважды: через 7-8 минут от начала работы ребенка на компьютере и после ее окончания. Непродолжительная гимнастика - около одной минуты, проста и доступна каждому.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toogeza.com/wp-content/uploads/2006/11/zrenie-0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143116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42844" y="857232"/>
            <a:ext cx="5286412" cy="57554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На счет 1-4 закрыть глаза, не напрягая глазные мышцы, на счет 1-6 широко раскрыть глаза и посмотреть вдаль. Повторить 4-5 раз.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Посмотреть на кончик носа на счет 1-4, а потом перевести взгляд вдаль на счет 1-6. Повторить 4-5 раз.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Не поворачивая головы, медленно делать круговые движения глазами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вверх-вправо-вниз-влево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в обратную сторону: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вверх-влево-вниз-вправо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Затем посмотреть вдаль на счет 1-6. Повторить 4-5 раз.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Держа голову неподвижно, перевести взор, зафиксировав его, на счет 1-4 вверх, на счет 1-6 прямо; затем аналогично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вниз-прямо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вправо-прямо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влево-прямо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Проделать движение по диагонали в одну и другую стороны, переводя глаза прямо на счет 1-6. Повторить 3-4 раза.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Не поворачивая головы, закрытыми глазами "посмотреть" направо на счет 1-4 и прямо на счет 1-6. Поднять глаза вверх на счет 1-4, опустить вниз на счет 1-4 и перевести взгляд прямо на счет 1-6. Повторить 4-5 раз.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Посмотреть на указательный палец, удаленный от глаз на расстоянии 25-30 см, и на счет 1-4 приблизить его к кончику носа, потом перевести взор вдаль на счет 1-6. Повторить 4-5 раз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488" y="214290"/>
            <a:ext cx="38860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Гимнастика для глаз</a:t>
            </a:r>
            <a:endParaRPr lang="ru-RU" sz="2400" dirty="0"/>
          </a:p>
        </p:txBody>
      </p:sp>
      <p:pic>
        <p:nvPicPr>
          <p:cNvPr id="4" name="i-main-pic" descr="Картинка 80 из 6960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428868"/>
            <a:ext cx="335758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59988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6600"/>
                </a:solidFill>
                <a:latin typeface="Arial Black" pitchFamily="34" charset="0"/>
              </a:rPr>
              <a:t>Нервно-эмоциональное напряжение</a:t>
            </a:r>
            <a:endParaRPr lang="ru-RU" sz="2400" dirty="0">
              <a:solidFill>
                <a:srgbClr val="FF66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000108"/>
            <a:ext cx="2714628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секрет, что общение с компьютером, особенно с игровыми программами, сопровождается сильным нервным напряжением, поскольку требует быстрой ответной реакции. Кратковременная концентрация нервных процессов вызывает у ребенка явное утомление. Работая за компьютером, он испытывает своеобразный эмоциональный стресс.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4 из 11455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500174"/>
            <a:ext cx="557216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4"/>
            <a:ext cx="2143140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Исследования показали, что беспокойство, рассеянность, усталость начинают проявляться уже на 14-й минуте работы ребенка на компьютере, а после 20 минут - у 25% детей были зафиксированы неприятные явления как со стороны центральной нервной системы, так и со стороны зрительного аппарата.</a:t>
            </a:r>
            <a:endParaRPr lang="ru-RU" dirty="0"/>
          </a:p>
        </p:txBody>
      </p:sp>
      <p:pic>
        <p:nvPicPr>
          <p:cNvPr id="3" name="i-main-pic" descr="Картинка 24 из 11455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000504"/>
            <a:ext cx="37147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-main-pic" descr="Картинка 21 из 55515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142852"/>
            <a:ext cx="50768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857232"/>
            <a:ext cx="4572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 в руках, особенно в кисти правой руки, вызванная долгой работой за компьютером приобрела название синдрома запястного канала. Причиной возникновения боли является защемление нерва в запястном канале. Причиной же защемления нерва является постоянная нагрузка на одни и те же мышцы.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7554" y="142852"/>
            <a:ext cx="226254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Положение рук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3429000"/>
            <a:ext cx="457200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Упражнения для рук.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чаще вы будете прерываться для выполнения упражнений, тем больше они принесут пользы.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Встряхните руки.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Сжимайте пальцы в кулаки (~10 раз)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Вращайте кулаки вокруг своей оси.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Надавливая одной рукой на пальцы другой руки со стороны ладони, как бы выворачивая ладонь и запястье наружу.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865021_typ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928670"/>
            <a:ext cx="342902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4572000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Правильное положение рук.</a:t>
            </a: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При работе с клавиатурой, угол сгиба руки в локте должен быть прямым (90 градусов)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При работе с мышкой кисть должна быть прямой, и лежать на столе как можно дальше от края.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Стул или кресло должно быть с подлокотниками, так же желательно наличие специальной выпуклости для запястья (коврик для мыши, например.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Правильное положение рук при работе за компьютером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286124"/>
            <a:ext cx="5067328" cy="330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214290"/>
            <a:ext cx="2928926" cy="64633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разумном подходе никакого вреда компьютер не принесёт, а вот польза будет прямо-таки неоценимой. Имея собственный компьютер, ребёнок  научится что-то переустанавливать, понимать, что происходит с техникой, сможет завести свои творческие проекты. Такие умения очень пригодятся ему в будущем, а может, станут профессией. Собственный компьютер - это, можно сказать, личное пространство ребёнка, и оно необходимо каждой формирующейся личности. Так что, не надо бояться ставить компьютер в детской.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-main-pic" descr="Картинка 3 из 11455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14290"/>
            <a:ext cx="40005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-main-pic" descr="Картинка 17 из 83998">
            <a:hlinkClick r:id="rId4" tgtFrame="_blank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3143248"/>
            <a:ext cx="47625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4286256"/>
            <a:ext cx="5500694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Технический прогресс остановить невозможно, а с самыми последними его достижениями дети встречаются первыми. И чтобы умная машина была другом, а не врагом нашим детям, нам, взрослым, тоже необходимо повышать свой уровень знаний. Хотя бы для того, чтобы мы могли понимать то, чем увлечены наши дети, разделять с ними их успехи, да и просто больше общаться со своими детьми.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ardinvest.net/school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535785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00034" y="428604"/>
            <a:ext cx="8001056" cy="59093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Недалекое будущее - бытовая техника от 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Microsoft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*****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"Холодильник был некорректно закрыт перед последним выключением питания.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Произвести проверку содержимого холодильника? </a:t>
            </a:r>
            <a:endParaRPr kumimoji="0" lang="ru-RU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проверке было найдено один или несколько испорченных продуктов.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Сохранить их в отдельном отсеке или использовать Антивирус?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Восстановить испорченные продукты.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Восстановление не удалось.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Продукты доступны только для просмотра" 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*********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"Приложение "Дверь" совершило недопустимую операцию и будет закрыто".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********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"Невозможно сохранить чистое бельё, потому что не хватает свободного места в стиральной машине. Бельё не может быть скопировано в таз из машины. Причина - таз переполнен. Создать в тазу ссылку на грязное бельё?".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42976" y="982177"/>
            <a:ext cx="6858048" cy="4893647"/>
          </a:xfrm>
          <a:prstGeom prst="rect">
            <a:avLst/>
          </a:prstGeom>
          <a:ln>
            <a:solidFill>
              <a:srgbClr val="D69473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 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Презентация составлена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преподавателем ГБП ОУ «Тверской полиграфический колледж»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Караваевой К.С.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198203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A3BD8DE-FA6F-476C-8F98-C3AF757514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TS101982039</Template>
  <TotalTime>103</TotalTime>
  <Words>1255</Words>
  <Application>Microsoft Office PowerPoint</Application>
  <PresentationFormat>Экран (4:3)</PresentationFormat>
  <Paragraphs>76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TS101982039</vt:lpstr>
      <vt:lpstr>Дети и компьютер:</vt:lpstr>
      <vt:lpstr>Presentación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и компьютер:</dc:title>
  <dc:subject/>
  <dc:creator>Comp</dc:creator>
  <cp:keywords/>
  <dc:description/>
  <cp:lastModifiedBy>Comp</cp:lastModifiedBy>
  <cp:revision>33</cp:revision>
  <dcterms:created xsi:type="dcterms:W3CDTF">2011-03-02T09:12:21Z</dcterms:created>
  <dcterms:modified xsi:type="dcterms:W3CDTF">2017-12-06T08:26:31Z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TC019820399991</vt:lpwstr>
  </property>
</Properties>
</file>